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media/image1.jpeg" ContentType="image/jpeg"/>
  <Override PartName="/ppt/media/image6.gif" ContentType="image/gif"/>
  <Override PartName="/ppt/media/image2.gif" ContentType="image/gif"/>
  <Override PartName="/ppt/media/image3.gif" ContentType="image/gif"/>
  <Override PartName="/ppt/media/image4.gif" ContentType="image/gif"/>
  <Override PartName="/ppt/media/image9.png" ContentType="image/png"/>
  <Override PartName="/ppt/media/image5.gif" ContentType="image/gif"/>
  <Override PartName="/ppt/media/image7.gif" ContentType="image/gif"/>
  <Override PartName="/ppt/media/image8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
</Relationships>
</file>

<file path=ppt/media/image1.jpe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gif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gif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gif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gif"/><Relationship Id="rId2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gif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gif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1523880" y="360216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7" name="Picture 3" descr=""/>
          <p:cNvPicPr/>
          <p:nvPr/>
        </p:nvPicPr>
        <p:blipFill>
          <a:blip r:embed="rId1"/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>
            <a:noFill/>
          </a:ln>
        </p:spPr>
      </p:pic>
      <p:sp>
        <p:nvSpPr>
          <p:cNvPr id="78" name="CustomShape 2"/>
          <p:cNvSpPr/>
          <p:nvPr/>
        </p:nvSpPr>
        <p:spPr>
          <a:xfrm>
            <a:off x="9169920" y="5898600"/>
            <a:ext cx="481608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Misha Thakkar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731520" y="77832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 </a:t>
            </a: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Ring Doorbell</a:t>
            </a:r>
            <a:br/>
            <a:endParaRPr b="0" lang="en-US" sz="3600" spc="-1" strike="noStrike">
              <a:latin typeface="Arial"/>
            </a:endParaRPr>
          </a:p>
        </p:txBody>
      </p:sp>
      <p:pic>
        <p:nvPicPr>
          <p:cNvPr id="102" name="Content Placeholder 3" descr=""/>
          <p:cNvPicPr/>
          <p:nvPr/>
        </p:nvPicPr>
        <p:blipFill>
          <a:blip r:embed="rId1"/>
          <a:stretch/>
        </p:blipFill>
        <p:spPr>
          <a:xfrm>
            <a:off x="6175440" y="1593720"/>
            <a:ext cx="5177520" cy="4350600"/>
          </a:xfrm>
          <a:prstGeom prst="rect">
            <a:avLst/>
          </a:prstGeom>
          <a:ln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1006200" y="2286000"/>
            <a:ext cx="4845960" cy="111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HD camera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Two-way audio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Motion detection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Mobile access</a:t>
            </a:r>
            <a:endParaRPr b="0" lang="en-US" sz="2600" spc="-1" strike="noStrike">
              <a:latin typeface="Times New Roman"/>
              <a:ea typeface="Microsoft YaHe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541800" y="778320"/>
            <a:ext cx="1097964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Arlo Ultra(Home Security Cameras)</a:t>
            </a:r>
            <a:br/>
            <a:endParaRPr b="0" lang="en-US" sz="3600" spc="-1" strike="noStrike">
              <a:latin typeface="Arial"/>
            </a:endParaRPr>
          </a:p>
        </p:txBody>
      </p:sp>
      <p:pic>
        <p:nvPicPr>
          <p:cNvPr id="105" name="Content Placeholder 3" descr=""/>
          <p:cNvPicPr/>
          <p:nvPr/>
        </p:nvPicPr>
        <p:blipFill>
          <a:blip r:embed="rId1"/>
          <a:stretch/>
        </p:blipFill>
        <p:spPr>
          <a:xfrm>
            <a:off x="7863840" y="1920240"/>
            <a:ext cx="3749040" cy="4350600"/>
          </a:xfrm>
          <a:prstGeom prst="rect">
            <a:avLst/>
          </a:prstGeom>
          <a:ln>
            <a:noFill/>
          </a:ln>
        </p:spPr>
      </p:pic>
      <p:sp>
        <p:nvSpPr>
          <p:cNvPr id="106" name="CustomShape 2"/>
          <p:cNvSpPr/>
          <p:nvPr/>
        </p:nvSpPr>
        <p:spPr>
          <a:xfrm>
            <a:off x="822960" y="2286000"/>
            <a:ext cx="6217560" cy="162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4K UHD Video Resolution with HDR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Auto Zoom and Tracking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180-Degree Viewing Angle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Rechargeable battery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Easy Installation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Suitable for both indoors or outdoors</a:t>
            </a:r>
            <a:endParaRPr b="0" lang="en-US" sz="2600" spc="-1" strike="noStrike">
              <a:latin typeface="Times New Roman"/>
              <a:ea typeface="Microsoft YaHe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Conclusion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	</a:t>
            </a:r>
            <a:br/>
            <a:endParaRPr b="0" lang="en-US" sz="4400" spc="-1" strike="noStrike"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838080" y="1387800"/>
            <a:ext cx="1088100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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latin typeface="Times New Roman"/>
              </a:rPr>
              <a:t>Smart Home Devices makes it possible for the house to take care of you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109" name="Picture 4" descr=""/>
          <p:cNvPicPr/>
          <p:nvPr/>
        </p:nvPicPr>
        <p:blipFill>
          <a:blip r:embed="rId1"/>
          <a:stretch/>
        </p:blipFill>
        <p:spPr>
          <a:xfrm>
            <a:off x="2194560" y="1878480"/>
            <a:ext cx="7498080" cy="4796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Introduction 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Benefits of Smart Home  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Smart Home Devices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Conclusion </a:t>
            </a:r>
            <a:endParaRPr b="0" lang="en-US" sz="2600" spc="-1" strike="noStrike">
              <a:latin typeface="Arial"/>
              <a:ea typeface="Microsoft YaHe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721080" y="54540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What is Smart Home?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82" name="Content Placeholder 3" descr=""/>
          <p:cNvPicPr/>
          <p:nvPr/>
        </p:nvPicPr>
        <p:blipFill>
          <a:blip r:embed="rId1"/>
          <a:stretch/>
        </p:blipFill>
        <p:spPr>
          <a:xfrm>
            <a:off x="6782040" y="1410120"/>
            <a:ext cx="5288040" cy="4350600"/>
          </a:xfrm>
          <a:prstGeom prst="rect">
            <a:avLst/>
          </a:prstGeom>
          <a:ln>
            <a:noFill/>
          </a:ln>
        </p:spPr>
      </p:pic>
      <p:sp>
        <p:nvSpPr>
          <p:cNvPr id="83" name="CustomShape 2"/>
          <p:cNvSpPr/>
          <p:nvPr/>
        </p:nvSpPr>
        <p:spPr>
          <a:xfrm>
            <a:off x="731520" y="2624040"/>
            <a:ext cx="5374080" cy="167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343080" indent="-34236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 home equipped with lighting, heating, and electronic devices that can be controlled remotely by smartphone or computer</a:t>
            </a: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.</a:t>
            </a:r>
            <a:endParaRPr b="0" lang="en-US" sz="2400" spc="-1" strike="noStrike">
              <a:latin typeface="Arial"/>
              <a:ea typeface="Microsoft YaHe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838080" y="5954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Benefits</a:t>
            </a: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	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	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838080" y="169020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Great Potential in Saving Energy and Money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Extreme Convenience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Boost Your Home Security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Home Security Awareness with Security Cameras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Safety on Your Appliances and Lighting System</a:t>
            </a:r>
            <a:endParaRPr b="0" lang="en-US" sz="2600" spc="-1" strike="noStrike">
              <a:latin typeface="Arial"/>
              <a:ea typeface="Microsoft YaHe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838080" y="5954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Continue...</a:t>
            </a: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	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	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838080" y="109728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endParaRPr b="0" lang="en-US" sz="2600" spc="-1" strike="noStrike">
              <a:latin typeface="Arial"/>
              <a:ea typeface="Microsoft YaHei"/>
            </a:endParaRPr>
          </a:p>
          <a:p>
            <a:pPr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</a:pP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It Can Help Save Precious Time 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Contributes to the Economy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Full Control When Your Out of Town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Keep an Eye on Your Kids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</a:rPr>
              <a:t>Increases Promotes Peace of Mind</a:t>
            </a:r>
            <a:endParaRPr b="0" lang="en-US" sz="2600" spc="-1" strike="noStrike">
              <a:latin typeface="Arial"/>
              <a:ea typeface="Microsoft YaHe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738360" y="778320"/>
            <a:ext cx="695124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Google Home Voice Controller</a:t>
            </a:r>
            <a:br/>
            <a:endParaRPr b="0" lang="en-US" sz="3600" spc="-1" strike="noStrike">
              <a:latin typeface="Arial"/>
            </a:endParaRPr>
          </a:p>
        </p:txBody>
      </p:sp>
      <p:pic>
        <p:nvPicPr>
          <p:cNvPr id="89" name="Content Placeholder 3" descr=""/>
          <p:cNvPicPr/>
          <p:nvPr/>
        </p:nvPicPr>
        <p:blipFill>
          <a:blip r:embed="rId1"/>
          <a:stretch/>
        </p:blipFill>
        <p:spPr>
          <a:xfrm>
            <a:off x="8142120" y="1554480"/>
            <a:ext cx="3105000" cy="4350600"/>
          </a:xfrm>
          <a:prstGeom prst="rect">
            <a:avLst/>
          </a:prstGeom>
          <a:ln>
            <a:noFill/>
          </a:ln>
        </p:spPr>
      </p:pic>
      <p:sp>
        <p:nvSpPr>
          <p:cNvPr id="90" name="CustomShape 2"/>
          <p:cNvSpPr/>
          <p:nvPr/>
        </p:nvSpPr>
        <p:spPr>
          <a:xfrm flipH="1">
            <a:off x="640080" y="2194560"/>
            <a:ext cx="7863840" cy="35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360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endParaRPr b="0" lang="en-US" sz="1800" spc="-1" strike="noStrike">
              <a:latin typeface="Arial"/>
              <a:ea typeface="Microsoft YaHei"/>
            </a:endParaRPr>
          </a:p>
          <a:p>
            <a:pPr marL="360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Tap into the power of Google with your Assistant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360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Truly ‘desi’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360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Get personalized help for your everyday tasks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360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Control your smart home</a:t>
            </a:r>
            <a:endParaRPr b="0" lang="en-US" sz="2600" spc="-1" strike="noStrike">
              <a:latin typeface="Arial"/>
              <a:ea typeface="Microsoft YaHei"/>
            </a:endParaRPr>
          </a:p>
          <a:p>
            <a:pPr marL="360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endParaRPr b="0" lang="en-US" sz="2600" spc="-1" strike="noStrike">
              <a:latin typeface="Arial"/>
            </a:endParaRPr>
          </a:p>
          <a:p>
            <a:pPr marL="360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endParaRPr b="0" lang="en-US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914400" y="686880"/>
            <a:ext cx="1042416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br/>
            <a:br/>
            <a:endParaRPr b="0" lang="en-US" sz="1800" spc="-1" strike="noStrike">
              <a:latin typeface="Arial"/>
            </a:endParaRPr>
          </a:p>
        </p:txBody>
      </p:sp>
      <p:pic>
        <p:nvPicPr>
          <p:cNvPr id="92" name="Content Placeholder 3" descr=""/>
          <p:cNvPicPr/>
          <p:nvPr/>
        </p:nvPicPr>
        <p:blipFill>
          <a:blip r:embed="rId1"/>
          <a:stretch/>
        </p:blipFill>
        <p:spPr>
          <a:xfrm>
            <a:off x="6309360" y="2011680"/>
            <a:ext cx="5212080" cy="3931920"/>
          </a:xfrm>
          <a:prstGeom prst="rect">
            <a:avLst/>
          </a:prstGeom>
          <a:ln>
            <a:noFill/>
          </a:ln>
        </p:spPr>
      </p:pic>
      <p:sp>
        <p:nvSpPr>
          <p:cNvPr id="93" name="CustomShape 2"/>
          <p:cNvSpPr/>
          <p:nvPr/>
        </p:nvSpPr>
        <p:spPr>
          <a:xfrm>
            <a:off x="1005840" y="2194560"/>
            <a:ext cx="5943240" cy="111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Uses Wi-Fi, Bluetooth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1080p cam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Study wheels for  traverseing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Compatible with Other Devices.</a:t>
            </a:r>
            <a:endParaRPr b="0" lang="en-US" sz="2600" spc="-1" strike="noStrike">
              <a:latin typeface="Times New Roman"/>
              <a:ea typeface="Microsoft YaHei"/>
            </a:endParaRPr>
          </a:p>
        </p:txBody>
      </p:sp>
      <p:sp>
        <p:nvSpPr>
          <p:cNvPr id="94" name="TextShape 3"/>
          <p:cNvSpPr txBox="1"/>
          <p:nvPr/>
        </p:nvSpPr>
        <p:spPr>
          <a:xfrm>
            <a:off x="823320" y="50112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1" lang="en-US" sz="3600" spc="-1" strike="noStrike" u="sng">
                <a:solidFill>
                  <a:srgbClr val="729fcf"/>
                </a:solidFill>
                <a:uFillTx/>
                <a:latin typeface="Times New Roman"/>
              </a:rPr>
              <a:t>Kuri Mobile Robot</a:t>
            </a:r>
            <a:endParaRPr b="1" lang="en-US" sz="3600" spc="-1" strike="noStrike" u="sng">
              <a:solidFill>
                <a:srgbClr val="729fcf"/>
              </a:solidFill>
              <a:uFillTx/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838080" y="86976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Nest Smoke Alarm</a:t>
            </a:r>
            <a:br/>
            <a:endParaRPr b="0" lang="en-US" sz="3600" spc="-1" strike="noStrike">
              <a:latin typeface="Arial"/>
            </a:endParaRPr>
          </a:p>
        </p:txBody>
      </p:sp>
      <p:pic>
        <p:nvPicPr>
          <p:cNvPr id="96" name="Content Placeholder 3" descr=""/>
          <p:cNvPicPr/>
          <p:nvPr/>
        </p:nvPicPr>
        <p:blipFill>
          <a:blip r:embed="rId1"/>
          <a:stretch/>
        </p:blipFill>
        <p:spPr>
          <a:xfrm>
            <a:off x="6843240" y="1928520"/>
            <a:ext cx="4377240" cy="4350600"/>
          </a:xfrm>
          <a:prstGeom prst="rect">
            <a:avLst/>
          </a:prstGeom>
          <a:ln>
            <a:noFill/>
          </a:ln>
        </p:spPr>
      </p:pic>
      <p:sp>
        <p:nvSpPr>
          <p:cNvPr id="97" name="CustomShape 2"/>
          <p:cNvSpPr/>
          <p:nvPr/>
        </p:nvSpPr>
        <p:spPr>
          <a:xfrm>
            <a:off x="549000" y="2194560"/>
            <a:ext cx="5028840" cy="111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60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Voice Alerts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360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Easy to Set Up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360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Safety History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360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Free App</a:t>
            </a:r>
            <a:endParaRPr b="0" lang="en-US" sz="2600" spc="-1" strike="noStrike">
              <a:latin typeface="Times New Roman"/>
              <a:ea typeface="Microsoft YaHe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822960" y="64008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r>
              <a:rPr b="1" lang="en-US" sz="3600" spc="-1" strike="noStrike" u="sng">
                <a:solidFill>
                  <a:srgbClr val="5b9bd5"/>
                </a:solidFill>
                <a:uFillTx/>
                <a:latin typeface="Times New Roman"/>
              </a:rPr>
              <a:t>Philips Hue Bulbs and Lighting System</a:t>
            </a:r>
            <a:br/>
            <a:endParaRPr b="0" lang="en-US" sz="3600" spc="-1" strike="noStrike">
              <a:latin typeface="Arial"/>
            </a:endParaRPr>
          </a:p>
        </p:txBody>
      </p:sp>
      <p:pic>
        <p:nvPicPr>
          <p:cNvPr id="99" name="Content Placeholder 3" descr=""/>
          <p:cNvPicPr/>
          <p:nvPr/>
        </p:nvPicPr>
        <p:blipFill>
          <a:blip r:embed="rId1"/>
          <a:stretch/>
        </p:blipFill>
        <p:spPr>
          <a:xfrm>
            <a:off x="6949440" y="1951560"/>
            <a:ext cx="6126480" cy="3809160"/>
          </a:xfrm>
          <a:prstGeom prst="rect">
            <a:avLst/>
          </a:prstGeom>
          <a:ln>
            <a:noFill/>
          </a:ln>
        </p:spPr>
      </p:pic>
      <p:sp>
        <p:nvSpPr>
          <p:cNvPr id="100" name="CustomShape 2"/>
          <p:cNvSpPr/>
          <p:nvPr/>
        </p:nvSpPr>
        <p:spPr>
          <a:xfrm>
            <a:off x="1005840" y="2286000"/>
            <a:ext cx="6217560" cy="136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Set a timer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Match your lighting to your daily routine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Set color scenes to match your mood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Match the weather</a:t>
            </a:r>
            <a:endParaRPr b="0" lang="en-US" sz="2600" spc="-1" strike="noStrike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b="0" lang="en-US" sz="2600" spc="-1" strike="noStrike">
                <a:latin typeface="Times New Roman"/>
              </a:rPr>
              <a:t> </a:t>
            </a:r>
            <a:r>
              <a:rPr b="0" lang="en-US" sz="2600" spc="-1" strike="noStrike">
                <a:latin typeface="Times New Roman"/>
              </a:rPr>
              <a:t>Sync with your music</a:t>
            </a:r>
            <a:endParaRPr b="0" lang="en-US" sz="2600" spc="-1" strike="noStrike">
              <a:latin typeface="Times New Roman"/>
              <a:ea typeface="Microsoft YaHe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</TotalTime>
  <Application>LibreOffice/6.3.3.2$Windows_X86_64 LibreOffice_project/a64200df03143b798afd1ec74a12ab50359878ed</Application>
  <Words>104</Words>
  <Paragraphs>24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2020-09-06T12:40:50Z</dcterms:created>
  <dc:creator>Windows User</dc:creator>
  <dc:description/>
  <dc:language>en-US</dc:language>
  <cp:lastModifiedBy/>
  <dcterms:modified xsi:type="dcterms:W3CDTF">2020-09-08T15:27:56Z</dcterms:modified>
  <cp:revision>38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